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2" r:id="rId1"/>
  </p:sldMasterIdLst>
  <p:notesMasterIdLst>
    <p:notesMasterId r:id="rId24"/>
  </p:notesMasterIdLst>
  <p:sldIdLst>
    <p:sldId id="256" r:id="rId2"/>
    <p:sldId id="292" r:id="rId3"/>
    <p:sldId id="301" r:id="rId4"/>
    <p:sldId id="306" r:id="rId5"/>
    <p:sldId id="312" r:id="rId6"/>
    <p:sldId id="258" r:id="rId7"/>
    <p:sldId id="259" r:id="rId8"/>
    <p:sldId id="262" r:id="rId9"/>
    <p:sldId id="268" r:id="rId10"/>
    <p:sldId id="273" r:id="rId11"/>
    <p:sldId id="269" r:id="rId12"/>
    <p:sldId id="275" r:id="rId13"/>
    <p:sldId id="286" r:id="rId14"/>
    <p:sldId id="282" r:id="rId15"/>
    <p:sldId id="279" r:id="rId16"/>
    <p:sldId id="280" r:id="rId17"/>
    <p:sldId id="281" r:id="rId18"/>
    <p:sldId id="291" r:id="rId19"/>
    <p:sldId id="288" r:id="rId20"/>
    <p:sldId id="309" r:id="rId21"/>
    <p:sldId id="295" r:id="rId22"/>
    <p:sldId id="294" r:id="rId23"/>
  </p:sldIdLst>
  <p:sldSz cx="9144000" cy="6858000" type="screen4x3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18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0" autoAdjust="0"/>
    <p:restoredTop sz="94676" autoAdjust="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9632EC-FB97-4C01-A5A1-6AAC83C1FA2C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6727B-3991-46BA-867F-1885B9DA11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623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6727B-3991-46BA-867F-1885B9DA115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829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62F16-EB3B-4CAD-95A1-E2D36033703C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C9DFB-8ABB-44F4-BFC4-BAB1774DF36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62F16-EB3B-4CAD-95A1-E2D36033703C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C9DFB-8ABB-44F4-BFC4-BAB1774DF36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62F16-EB3B-4CAD-95A1-E2D36033703C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C9DFB-8ABB-44F4-BFC4-BAB1774DF36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62F16-EB3B-4CAD-95A1-E2D36033703C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C9DFB-8ABB-44F4-BFC4-BAB1774DF36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62F16-EB3B-4CAD-95A1-E2D36033703C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C9DFB-8ABB-44F4-BFC4-BAB1774DF36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62F16-EB3B-4CAD-95A1-E2D36033703C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C9DFB-8ABB-44F4-BFC4-BAB1774DF36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62F16-EB3B-4CAD-95A1-E2D36033703C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C9DFB-8ABB-44F4-BFC4-BAB1774DF36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62F16-EB3B-4CAD-95A1-E2D36033703C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C9DFB-8ABB-44F4-BFC4-BAB1774DF36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62F16-EB3B-4CAD-95A1-E2D36033703C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C9DFB-8ABB-44F4-BFC4-BAB1774DF36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62F16-EB3B-4CAD-95A1-E2D36033703C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C9DFB-8ABB-44F4-BFC4-BAB1774DF36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62F16-EB3B-4CAD-95A1-E2D36033703C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C9DFB-8ABB-44F4-BFC4-BAB1774DF36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D562F16-EB3B-4CAD-95A1-E2D36033703C}" type="datetimeFigureOut">
              <a:rPr lang="ru-RU" smtClean="0"/>
              <a:t>16.11.2016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04C9DFB-8ABB-44F4-BFC4-BAB1774DF36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2886" y="5301208"/>
            <a:ext cx="7121167" cy="1080120"/>
          </a:xfr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КАК  ЭТО  БЫЛО…</a:t>
            </a:r>
          </a:p>
          <a:p>
            <a:pPr algn="ctr"/>
            <a:r>
              <a:rPr lang="ru-RU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2016 ГОД</a:t>
            </a:r>
            <a:endParaRPr lang="ru-RU" sz="28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431354"/>
            <a:ext cx="8610697" cy="424847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3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4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34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itchFamily="34" charset="-128"/>
                <a:ea typeface="Meiryo UI" pitchFamily="34" charset="-128"/>
                <a:cs typeface="Meiryo UI" pitchFamily="34" charset="-128"/>
              </a:rPr>
              <a:t>РЕАЛИЗАЦИЯ ПРОЕКТА </a:t>
            </a:r>
            <a:br>
              <a:rPr lang="ru-RU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itchFamily="34" charset="-128"/>
                <a:ea typeface="Meiryo UI" pitchFamily="34" charset="-128"/>
                <a:cs typeface="Meiryo UI" pitchFamily="34" charset="-128"/>
              </a:rPr>
            </a:br>
            <a:r>
              <a:rPr lang="ru-RU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itchFamily="34" charset="-128"/>
                <a:ea typeface="Meiryo UI" pitchFamily="34" charset="-128"/>
                <a:cs typeface="Meiryo UI" pitchFamily="34" charset="-128"/>
              </a:rPr>
              <a:t>«МОСКОВСКИЙ  ШКОЛЬНЫЙ ДВОРИК»                        ПО РЕКОНСТРУКЦИИ И </a:t>
            </a:r>
            <a:r>
              <a:rPr lang="ru-RU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itchFamily="34" charset="-128"/>
                <a:ea typeface="Meiryo UI" pitchFamily="34" charset="-128"/>
                <a:cs typeface="Meiryo UI" pitchFamily="34" charset="-128"/>
              </a:rPr>
              <a:t>Б</a:t>
            </a:r>
            <a:r>
              <a:rPr lang="ru-RU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itchFamily="34" charset="-128"/>
                <a:ea typeface="Meiryo UI" pitchFamily="34" charset="-128"/>
                <a:cs typeface="Meiryo UI" pitchFamily="34" charset="-128"/>
              </a:rPr>
              <a:t>ЛАГОУСТРОЙСТВУ </a:t>
            </a:r>
            <a:br>
              <a:rPr lang="ru-RU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itchFamily="34" charset="-128"/>
                <a:ea typeface="Meiryo UI" pitchFamily="34" charset="-128"/>
                <a:cs typeface="Meiryo UI" pitchFamily="34" charset="-128"/>
              </a:rPr>
            </a:br>
            <a:r>
              <a:rPr lang="ru-RU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itchFamily="34" charset="-128"/>
                <a:ea typeface="Meiryo UI" pitchFamily="34" charset="-128"/>
                <a:cs typeface="Meiryo UI" pitchFamily="34" charset="-128"/>
              </a:rPr>
              <a:t>МКОУ «ЯЛТИНСКОЙ ОБЩЕОБРАЗОВАТЕЛЬНОЙ </a:t>
            </a:r>
            <a:br>
              <a:rPr lang="ru-RU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itchFamily="34" charset="-128"/>
                <a:ea typeface="Meiryo UI" pitchFamily="34" charset="-128"/>
                <a:cs typeface="Meiryo UI" pitchFamily="34" charset="-128"/>
              </a:rPr>
            </a:br>
            <a:r>
              <a:rPr lang="ru-RU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eiryo UI" pitchFamily="34" charset="-128"/>
                <a:ea typeface="Meiryo UI" pitchFamily="34" charset="-128"/>
                <a:cs typeface="Meiryo UI" pitchFamily="34" charset="-128"/>
              </a:rPr>
              <a:t>ШКОЛЫ № 6» </a:t>
            </a:r>
            <a:endParaRPr lang="ru-RU" sz="2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4" name="Рисунок 3" descr="http://yalta.rk.gov.ru/file/Yalta_new_gerb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341" y="763775"/>
            <a:ext cx="923424" cy="1009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http://designcard.ru/cfoto.php?fname=content/clipart/1141.jpg&amp;max&amp;mw=35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3775"/>
            <a:ext cx="902652" cy="90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65260"/>
            <a:ext cx="682117" cy="81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песня крым итог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5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530">
        <p:cut/>
      </p:transition>
    </mc:Choice>
    <mc:Fallback xmlns="">
      <p:transition advTm="353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5616" y="5805264"/>
            <a:ext cx="6552728" cy="864096"/>
          </a:xfrm>
        </p:spPr>
        <p:txBody>
          <a:bodyPr>
            <a:normAutofit fontScale="25000" lnSpcReduction="20000"/>
          </a:bodyPr>
          <a:lstStyle/>
          <a:p>
            <a:pPr lvl="0" algn="ctr"/>
            <a:endParaRPr lang="ru-RU" sz="8000" b="1" dirty="0" smtClean="0">
              <a:solidFill>
                <a:srgbClr val="4918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ru-RU" sz="1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РАБОТ ПО УКЛАДКЕ ПЛИТКИ</a:t>
            </a:r>
            <a:endParaRPr lang="ru-RU" sz="128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user\Downloads\IMG_65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352928" cy="54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34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936">
        <p14:gallery dir="l"/>
      </p:transition>
    </mc:Choice>
    <mc:Fallback xmlns="">
      <p:transition spd="slow" advTm="39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15616" y="620687"/>
            <a:ext cx="5505400" cy="5239283"/>
          </a:xfrm>
        </p:spPr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949280"/>
            <a:ext cx="5486400" cy="7200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 ДЛЯ СИЛОВЫХ ТРЕНАЖЕРОВ        ДО БЛАГОУСТРОЙСТВА</a:t>
            </a:r>
            <a:endParaRPr lang="ru-RU" sz="2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1759024" cy="1099592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1266" name="Picture 2" descr="C:\Users\user\Downloads\IMG_74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7992888" cy="5832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43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59">
        <p14:vortex dir="r"/>
      </p:transition>
    </mc:Choice>
    <mc:Fallback xmlns="">
      <p:transition spd="slow" advTm="405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xn--6--6kcc0cgdt5b0cxe.xn--p1ai/images/p183_img_20160831_102114_495x371-1-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" r="693"/>
          <a:stretch>
            <a:fillRect/>
          </a:stretch>
        </p:blipFill>
        <p:spPr bwMode="auto">
          <a:xfrm>
            <a:off x="539552" y="188640"/>
            <a:ext cx="8050423" cy="5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balanced" dir="t"/>
          </a:scene3d>
          <a:sp3d>
            <a:bevelT w="50800" h="50800"/>
          </a:sp3d>
          <a:extLst/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805264"/>
            <a:ext cx="5486400" cy="864096"/>
          </a:xfrm>
        </p:spPr>
        <p:txBody>
          <a:bodyPr>
            <a:normAutofit/>
          </a:bodyPr>
          <a:lstStyle/>
          <a:p>
            <a:pPr lvl="0" algn="ctr"/>
            <a:endParaRPr lang="ru-RU" sz="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5805264"/>
            <a:ext cx="6383538" cy="1143000"/>
          </a:xfrm>
        </p:spPr>
        <p:txBody>
          <a:bodyPr/>
          <a:lstStyle/>
          <a:p>
            <a:pPr marL="0" lvl="0" indent="0" algn="ctr">
              <a:buNone/>
            </a:pPr>
            <a:r>
              <a:rPr lang="ru-RU" sz="2000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УЧЕНИКИ ШКОЛЫ ПОМОГАЮТ НА ЗАВЕРШАЮЩЕМ ЭТАПЕ РАБОТ ПО БЛАГОУСТРОЙСТВУ</a:t>
            </a:r>
            <a:r>
              <a:rPr lang="ru-RU" sz="2000" dirty="0">
                <a:solidFill>
                  <a:srgbClr val="4918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4918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66221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954">
        <p14:flip dir="r"/>
      </p:transition>
    </mc:Choice>
    <mc:Fallback xmlns="">
      <p:transition spd="slow" advTm="39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31640" y="5949280"/>
            <a:ext cx="6696744" cy="576064"/>
          </a:xfrm>
        </p:spPr>
        <p:txBody>
          <a:bodyPr>
            <a:noAutofit/>
          </a:bodyPr>
          <a:lstStyle/>
          <a:p>
            <a:pPr algn="ctr"/>
            <a:endParaRPr lang="ru-RU" sz="7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ОБНОВЛЕННЫЙ ФАСАД ЗДАНИЯ ШКОЛЫ</a:t>
            </a:r>
            <a:endParaRPr lang="ru-RU" sz="24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\\10.60.16.5\обмен\ДЕМИДОВА\Московский дворик 2016 Ялта\рабочие моменты\ЯЛТА фото\ОБНОВЛЕННЫЙ ФАСАД ЗДАНИЯ ШКОЛ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208912" cy="5544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35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4021">
        <p14:honeycomb/>
      </p:transition>
    </mc:Choice>
    <mc:Fallback xmlns="">
      <p:transition spd="slow" advTm="40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949280"/>
            <a:ext cx="5486400" cy="79208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БРОНЗОВЫЙ СОКОЛ – СИМВОЛ РАЙОНА СОКОЛИНАЯ ГОРА  ПРИВЕТСТВУЕТ ЯЛТИНЦЕВ</a:t>
            </a:r>
            <a:endParaRPr lang="ru-RU" sz="20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\\10.60.16.5\обмен\ДЕМИДОВА\Московский дворик 2016 Ялта\рабочие моменты\ЯЛТА фото\IMG_69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52928" cy="5616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44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881">
        <p14:flash/>
      </p:transition>
    </mc:Choice>
    <mc:Fallback xmlns="">
      <p:transition spd="slow" advTm="38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22004" y="6105500"/>
            <a:ext cx="5372000" cy="720080"/>
          </a:xfrm>
        </p:spPr>
        <p:txBody>
          <a:bodyPr>
            <a:normAutofit fontScale="25000" lnSpcReduction="20000"/>
          </a:bodyPr>
          <a:lstStyle/>
          <a:p>
            <a:pPr lvl="0" algn="ctr"/>
            <a:endParaRPr lang="ru-RU" sz="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ru-RU" sz="9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НОВОЕ </a:t>
            </a:r>
            <a:r>
              <a:rPr lang="ru-RU" sz="96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ПОЛЕ ДЛЯ МИНИ ФУТБОЛА И ГАНДБОЛА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\\10.60.16.5\обмен\ДЕМИДОВА\Московский дворик 2016 Ялта\рабочие моменты\ЯЛТА фото\IMG_68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1000"/>
            <a:ext cx="8424936" cy="5568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503781"/>
      </p:ext>
    </p:extLst>
  </p:cSld>
  <p:clrMapOvr>
    <a:masterClrMapping/>
  </p:clrMapOvr>
  <p:transition spd="slow" advTm="4095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35696" y="6021288"/>
            <a:ext cx="5486400" cy="720080"/>
          </a:xfrm>
        </p:spPr>
        <p:txBody>
          <a:bodyPr>
            <a:noAutofit/>
          </a:bodyPr>
          <a:lstStyle/>
          <a:p>
            <a:pPr algn="ctr"/>
            <a:endParaRPr lang="ru-RU" sz="500" b="1" dirty="0" smtClean="0">
              <a:solidFill>
                <a:srgbClr val="4918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СТОЛ ДЛЯ НАСТОЛЬНОГО ТЕННИСА</a:t>
            </a:r>
            <a:endParaRPr lang="ru-RU" sz="24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\\10.60.16.5\обмен\ДЕМИДОВА\Московский дворик 2016 Ялта\рабочие моменты\ЯЛТА фото\СТОЛ ДЛЯ НАСТОЛЬНОГО ТЕННИС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7992888" cy="5568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33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977">
        <p:blinds dir="vert"/>
      </p:transition>
    </mc:Choice>
    <mc:Fallback xmlns="">
      <p:transition spd="slow" advTm="3977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\\10.60.16.5\обмен\ДЕМИДОВА\Московский дворик 2016 Ялта\рабочие моменты\ЯЛТА фото\IMG_6858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1" r="10681"/>
          <a:stretch>
            <a:fillRect/>
          </a:stretch>
        </p:blipFill>
        <p:spPr bwMode="auto">
          <a:xfrm>
            <a:off x="1043608" y="548680"/>
            <a:ext cx="6984776" cy="48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balanced" dir="t"/>
          </a:scene3d>
          <a:sp3d>
            <a:bevelT w="50800" h="50800"/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5589240"/>
            <a:ext cx="6383538" cy="150304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ПОКАЗАТЕЛЬНЫЕ ВЫСТУПЛЕНИЯ НА НОВОЙ СПОРТИВНОЙ ПЛОЩАДКЕ</a:t>
            </a:r>
            <a:r>
              <a:rPr lang="ru-RU" sz="2800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3371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4088">
        <p14:glitter pattern="hexagon"/>
      </p:transition>
    </mc:Choice>
    <mc:Fallback xmlns="">
      <p:transition spd="slow" advTm="40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27584" y="457201"/>
            <a:ext cx="5649416" cy="5348064"/>
          </a:xfrm>
        </p:spPr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63688" y="5927179"/>
            <a:ext cx="5486400" cy="804862"/>
          </a:xfrm>
        </p:spPr>
        <p:txBody>
          <a:bodyPr>
            <a:noAutofit/>
          </a:bodyPr>
          <a:lstStyle/>
          <a:p>
            <a:pPr algn="ctr"/>
            <a:endParaRPr lang="ru-RU" sz="7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НОВЫЙ ТРЕНАЖЕРНЫЙ КОМПЛЕКС</a:t>
            </a:r>
            <a:endParaRPr lang="ru-RU" sz="24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E:\Елютин\IMG_69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64" y="188640"/>
            <a:ext cx="8064896" cy="5760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52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017">
        <p14:flythrough/>
      </p:transition>
    </mc:Choice>
    <mc:Fallback xmlns="">
      <p:transition spd="slow" advTm="401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5926055"/>
            <a:ext cx="5486400" cy="80486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НОВЫЕ ТРИБУНЫ ДЛЯ БОЛЕЛЬЩИКОВ</a:t>
            </a:r>
            <a:endParaRPr lang="ru-RU" sz="24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2" name="Picture 2" descr="\\10.60.16.5\обмен\ДЕМИДОВА\Московский дворик 2016 Ялта\рабочие моменты\ЯЛТА фото\DSC000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501"/>
            <a:ext cx="7992888" cy="5760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54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948">
        <p:cut/>
      </p:transition>
    </mc:Choice>
    <mc:Fallback xmlns="">
      <p:transition advTm="3948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373216"/>
            <a:ext cx="8229600" cy="21602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Встреча главы администрации города Ялты в аэропорту Домодедово</a:t>
            </a:r>
            <a:endParaRPr lang="ru-RU" sz="3600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8064896" cy="4896544"/>
          </a:xfrm>
        </p:spPr>
      </p:pic>
    </p:spTree>
    <p:extLst>
      <p:ext uri="{BB962C8B-B14F-4D97-AF65-F5344CB8AC3E}">
        <p14:creationId xmlns:p14="http://schemas.microsoft.com/office/powerpoint/2010/main" val="355856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239">
        <p:circle/>
      </p:transition>
    </mc:Choice>
    <mc:Fallback xmlns="">
      <p:transition spd="slow" advTm="4239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" r="3784"/>
          <a:stretch>
            <a:fillRect/>
          </a:stretch>
        </p:blipFill>
        <p:spPr>
          <a:xfrm>
            <a:off x="252628" y="260648"/>
            <a:ext cx="8567843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balanced" dir="t"/>
          </a:scene3d>
          <a:sp3d>
            <a:bevelT w="50800" h="50800"/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5445224"/>
            <a:ext cx="7848872" cy="1296144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НОВЫЕ ВОРОТА УКРАСИЛИ  ГЕРБЫ</a:t>
            </a:r>
            <a:br>
              <a:rPr lang="ru-RU" sz="20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СОКОЛИНАЯ </a:t>
            </a:r>
            <a:r>
              <a:rPr lang="ru-RU" sz="20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ГОРА </a:t>
            </a:r>
            <a:r>
              <a:rPr lang="ru-RU" sz="20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 МОСКВЫ И </a:t>
            </a:r>
            <a:br>
              <a:rPr lang="ru-RU" sz="20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 ЯЛТЫ ИЗГОТОВЛЕННЫЕ НА ЗАВОДАХ</a:t>
            </a:r>
            <a:br>
              <a:rPr lang="ru-RU" sz="20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АО «НПЦ ГАЗОТУРБОСТРОЕНИЯ «САЛЮТ» и АО ММЗ «ВЫМПЕЛ»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5923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967">
        <p:dissolve/>
      </p:transition>
    </mc:Choice>
    <mc:Fallback xmlns="">
      <p:transition spd="slow" advTm="3967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2" r="6142"/>
          <a:stretch>
            <a:fillRect/>
          </a:stretch>
        </p:blipFill>
        <p:spPr>
          <a:xfrm>
            <a:off x="755576" y="188640"/>
            <a:ext cx="7632848" cy="5184576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balanced" dir="t"/>
          </a:scene3d>
          <a:sp3d>
            <a:bevelT w="50800" h="50800"/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87624" y="5301208"/>
            <a:ext cx="6383538" cy="1296144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ГЛАВА </a:t>
            </a:r>
            <a:r>
              <a:rPr lang="ru-RU" sz="1800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УПРАВЫ РАЙОНА СОКОЛИНАЯ </a:t>
            </a:r>
            <a:r>
              <a:rPr lang="ru-RU" sz="18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ГОРА  С ДЕЛЕГАЦИЕЙ ВОСТОЧНОГО  АДМИНИСТРАТИВНОГО ОКРУГА ПОЗДРАВЛЯЕТ УЧЕНИКОВ «ЯЛТИНСКОЙ ОБЩЕОБРАЗОВАТЕЛЬНОЙ ШКОЛЫ № 6»</a:t>
            </a:r>
            <a:r>
              <a:rPr lang="ru-RU" sz="1800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 ДНЕМ ЗНАНИЙ!</a:t>
            </a:r>
            <a:endParaRPr lang="ru-RU" sz="1800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78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982">
        <p:blinds dir="vert"/>
      </p:transition>
    </mc:Choice>
    <mc:Fallback xmlns="">
      <p:transition spd="slow" advTm="3982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700808"/>
            <a:ext cx="5966666" cy="3600400"/>
          </a:xfrm>
        </p:spPr>
        <p:txBody>
          <a:bodyPr/>
          <a:lstStyle/>
          <a:p>
            <a:pPr marL="0" indent="0" algn="ctr">
              <a:buNone/>
            </a:pPr>
            <a:r>
              <a:rPr lang="ru-RU" sz="8800" dirty="0" smtClean="0">
                <a:solidFill>
                  <a:srgbClr val="0070C0"/>
                </a:solidFill>
              </a:rPr>
              <a:t>Спасибо за внимание!</a:t>
            </a:r>
            <a:endParaRPr lang="ru-RU" sz="8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45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0"/>
    </mc:Choice>
    <mc:Fallback xmlns="">
      <p:transition spd="slow" advTm="387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2" r="6142"/>
          <a:stretch>
            <a:fillRect/>
          </a:stretch>
        </p:blipFill>
        <p:spPr>
          <a:xfrm>
            <a:off x="323528" y="188640"/>
            <a:ext cx="8568952" cy="547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balanced" dir="t"/>
          </a:scene3d>
          <a:sp3d>
            <a:bevelT w="50800" h="50800"/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71600" y="5805264"/>
            <a:ext cx="6696744" cy="692771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ПОДПИСАНИЕ ДОГОВОРА</a:t>
            </a:r>
            <a:endParaRPr lang="ru-RU" sz="3600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18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945">
        <p:split orient="vert"/>
      </p:transition>
    </mc:Choice>
    <mc:Fallback xmlns="">
      <p:transition spd="slow" advTm="394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2" r="6142"/>
          <a:stretch>
            <a:fillRect/>
          </a:stretch>
        </p:blipFill>
        <p:spPr>
          <a:xfrm>
            <a:off x="611560" y="188640"/>
            <a:ext cx="7920880" cy="561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balanced" dir="t"/>
          </a:scene3d>
          <a:sp3d>
            <a:bevelT w="50800" h="50800"/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7268" y="5661248"/>
            <a:ext cx="7373124" cy="1008112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СОКОЛИНАЯ </a:t>
            </a:r>
            <a:r>
              <a:rPr lang="ru-RU" sz="24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ГОРА СТРОИТ </a:t>
            </a:r>
            <a:br>
              <a:rPr lang="ru-RU" sz="24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СВОЙ МОСТ В КРЫМ!</a:t>
            </a:r>
            <a:endParaRPr lang="ru-RU" sz="2400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512621"/>
      </p:ext>
    </p:extLst>
  </p:cSld>
  <p:clrMapOvr>
    <a:masterClrMapping/>
  </p:clrMapOvr>
  <p:transition spd="slow" advTm="4062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ownloads\FullSizeRender-15-11-16-17-2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3"/>
            <a:ext cx="8496944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08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039">
        <p14:ripple/>
      </p:transition>
    </mc:Choice>
    <mc:Fallback xmlns="">
      <p:transition spd="slow" advTm="403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5" r="12995"/>
          <a:stretch>
            <a:fillRect/>
          </a:stretch>
        </p:blipFill>
        <p:spPr bwMode="auto">
          <a:xfrm>
            <a:off x="539552" y="188640"/>
            <a:ext cx="8136904" cy="547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balanced" dir="t"/>
          </a:scene3d>
          <a:sp3d>
            <a:bevelT w="50800" h="50800"/>
          </a:sp3d>
          <a:extLst/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71600" y="5877272"/>
            <a:ext cx="7128792" cy="804862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sz="2800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ГРУППА </a:t>
            </a:r>
            <a:r>
              <a:rPr lang="ru-RU" sz="28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ШКОЛЫ № 6 ГОРОДА ЯЛТЫ </a:t>
            </a:r>
          </a:p>
          <a:p>
            <a:pPr marL="0" indent="0" algn="ctr">
              <a:buNone/>
            </a:pPr>
            <a:r>
              <a:rPr lang="ru-RU" sz="28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800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РЕКОНСТРУКЦИИ</a:t>
            </a:r>
            <a:r>
              <a:rPr lang="ru-RU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48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20">
        <p14:flash/>
      </p:transition>
    </mc:Choice>
    <mc:Fallback xmlns="">
      <p:transition spd="slow" advTm="40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6165304"/>
            <a:ext cx="5486400" cy="5760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ФАСАДА ШКОЛЫ</a:t>
            </a:r>
            <a:endParaRPr lang="ru-RU" sz="28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ownloads\IMG_67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9040"/>
            <a:ext cx="8496943" cy="5618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934879"/>
      </p:ext>
    </p:extLst>
  </p:cSld>
  <p:clrMapOvr>
    <a:masterClrMapping/>
  </p:clrMapOvr>
  <p:transition spd="slow" advTm="3912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9438" y="6093296"/>
            <a:ext cx="5486400" cy="648072"/>
          </a:xfrm>
        </p:spPr>
        <p:txBody>
          <a:bodyPr>
            <a:noAutofit/>
          </a:bodyPr>
          <a:lstStyle/>
          <a:p>
            <a:pPr algn="ctr"/>
            <a:endParaRPr lang="ru-RU" sz="10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ОБУСТРОЙСТВО ТРИБУН</a:t>
            </a:r>
            <a:endParaRPr lang="ru-RU" sz="32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ownloads\IMG_66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80920" cy="5616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45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630">
        <p14:flythrough/>
      </p:transition>
    </mc:Choice>
    <mc:Fallback xmlns="">
      <p:transition spd="slow" advTm="36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43608" y="5877273"/>
            <a:ext cx="6840760" cy="864095"/>
          </a:xfrm>
        </p:spPr>
        <p:txBody>
          <a:bodyPr>
            <a:normAutofit fontScale="92500" lnSpcReduction="20000"/>
          </a:bodyPr>
          <a:lstStyle/>
          <a:p>
            <a:pPr lvl="0" algn="ctr"/>
            <a:endParaRPr lang="en-US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ru-RU" sz="35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ВХОДНОЙ ГРУППЫ</a:t>
            </a:r>
            <a:endParaRPr lang="ru-RU" sz="35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user\Downloads\IMG_74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568952" cy="5616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59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072">
        <p14:ripple/>
      </p:transition>
    </mc:Choice>
    <mc:Fallback xmlns="">
      <p:transition spd="slow" advTm="407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1279</TotalTime>
  <Words>117</Words>
  <Application>Microsoft Office PowerPoint</Application>
  <PresentationFormat>Экран (4:3)</PresentationFormat>
  <Paragraphs>32</Paragraphs>
  <Slides>22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Воздушный поток</vt:lpstr>
      <vt:lpstr>  РЕАЛИЗАЦИЯ ПРОЕКТА  «МОСКОВСКИЙ  ШКОЛЬНЫЙ ДВОРИК»                        ПО РЕКОНСТРУКЦИИ И БЛАГОУСТРОЙСТВУ  МКОУ «ЯЛТИНСКОЙ ОБЩЕОБРАЗОВАТЕЛЬНОЙ  ШКОЛЫ № 6» </vt:lpstr>
      <vt:lpstr>Встреча главы администрации города Ялты в аэропорту Домодедово</vt:lpstr>
      <vt:lpstr>ПОДПИСАНИЕ ДОГОВОРА</vt:lpstr>
      <vt:lpstr>СОКОЛИНАЯ ГОРА СТРОИТ  СВОЙ МОСТ В КРЫМ!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УЧЕНИКИ ШКОЛЫ ПОМОГАЮТ НА ЗАВЕРШАЮЩЕМ ЭТАПЕ РАБОТ ПО БЛАГОУСТРОЙСТВУ </vt:lpstr>
      <vt:lpstr>Презентация PowerPoint</vt:lpstr>
      <vt:lpstr>Презентация PowerPoint</vt:lpstr>
      <vt:lpstr>Презентация PowerPoint</vt:lpstr>
      <vt:lpstr>Презентация PowerPoint</vt:lpstr>
      <vt:lpstr>ПОКАЗАТЕЛЬНЫЕ ВЫСТУПЛЕНИЯ НА НОВОЙ СПОРТИВНОЙ ПЛОЩАДКЕ </vt:lpstr>
      <vt:lpstr>Презентация PowerPoint</vt:lpstr>
      <vt:lpstr>Презентация PowerPoint</vt:lpstr>
      <vt:lpstr>            НОВЫЕ ВОРОТА УКРАСИЛИ  ГЕРБЫ РАЙОНА СОКОЛИНАЯ ГОРА Г. МОСКВЫ И  Г. ЯЛТЫ ИЗГОТОВЛЕННЫЕ НА ЗАВОДАХ АО «НПЦ ГАЗОТУРБОСТРОЕНИЯ «САЛЮТ» и АО ММЗ «ВЫМПЕЛ»</vt:lpstr>
      <vt:lpstr>ГЛАВА УПРАВЫ РАЙОНА СОКОЛИНАЯ ГОРА  С ДЕЛЕГАЦИЕЙ ВОСТОЧНОГО  АДМИНИСТРАТИВНОГО ОКРУГА ПОЗДРАВЛЯЕТ УЧЕНИКОВ «ЯЛТИНСКОЙ ОБЩЕОБРАЗОВАТЕЛЬНОЙ ШКОЛЫ № 6»  С ДНЕМ ЗНАНИЙ!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123</cp:lastModifiedBy>
  <cp:revision>93</cp:revision>
  <cp:lastPrinted>2016-09-30T06:00:36Z</cp:lastPrinted>
  <dcterms:created xsi:type="dcterms:W3CDTF">2016-09-28T12:52:36Z</dcterms:created>
  <dcterms:modified xsi:type="dcterms:W3CDTF">2016-11-16T09:51:29Z</dcterms:modified>
</cp:coreProperties>
</file>